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96"/>
  </p:normalViewPr>
  <p:slideViewPr>
    <p:cSldViewPr snapToGrid="0" snapToObjects="1">
      <p:cViewPr varScale="1">
        <p:scale>
          <a:sx n="91" d="100"/>
          <a:sy n="91" d="100"/>
        </p:scale>
        <p:origin x="19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E1CB-6FC9-2945-8DD3-24DA6161A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5DD14-F4F6-9343-B390-DDBD141CE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F061B-9119-6342-9107-350E35A7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F8A4-CFDB-0C4B-B324-323D9ED8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C66DC-D230-0742-8C0D-ADB5D880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DFB0-5DA7-9440-B4F1-1A6BF908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3C698-43ED-5F46-8DA3-817131779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2523-F574-EE49-895E-9ECD77D7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72F3B-B4C4-BC48-A394-F5D52861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1E1B-0D08-4B41-A097-E5DF4C7F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111A4-C084-1142-B8CB-5620E8487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4016A-F7F3-A94B-B288-5809815D8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772F0-8ED0-614E-A7A0-DB588386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4CE3-B241-4A40-8030-18BF359B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397D-B800-6246-8B88-259C315D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DBC3-0C27-164B-BB60-CA94F762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CEE3F-A8B5-C44E-8CB2-671F80D3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26685-A452-A04B-941D-2FCD1557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34D7E-F9EC-5C40-95D2-1A5F74E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147BD-EE15-7044-946D-FA63C853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0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DD43-06A8-DC4C-B24A-4EB7A512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84CAC-F33F-2943-97ED-5C0D0B977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FABAB-A7D8-6A4E-BEA9-91136966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18BC-0DCB-624E-8C22-619106AC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00A9-E7F5-6340-BED6-E2809D2D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F52D-535E-1341-838B-5F159472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F8C0-D261-5F47-91F0-0CD9E667E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DE8F5-D9F6-CB40-8A0C-7BDDDF658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83EC7-4CB9-2549-9549-352BC5F8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15F89-83EB-1847-B7FC-FBDFE5FB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66A17-8C13-4A41-8622-A70E8457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0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3292-12CE-0448-9B96-FF338622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B4775-8734-C64C-AA51-460957C24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FBD43-41EE-D846-AEA6-6E07522A4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9432C-2DFE-7B47-A671-8B4D1DF73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F6182-8445-B447-BA7C-84E903D0A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0458C-8E74-844A-B54C-5AE11464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E52D6-1695-294D-914C-78C46A96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72728-C8A5-6F4F-8C06-51CD5706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2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46E0-E526-834B-AA22-4FFB4D89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1D36D-2FE8-0A44-AEAB-294815A9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E6F22-565F-D14F-B5CD-AEB4E9C0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A8173-6D49-D643-9000-85F10914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7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A0E9A0-A8FE-2047-8245-92EB6F7C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85B3-4DD4-124B-885C-177BD2C3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ADB19-8309-8846-9380-38608598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5180-CB72-0A43-995F-27CEB86F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21EBF-00D4-D14E-862F-EC34635B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16235-DD09-2048-B7E1-B2EB13A8C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D4C85-8772-5D46-84FF-12C6784B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A1F6A-0E2E-CB4A-826B-7ADAFC65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B1945-21CE-6A4B-AEA7-5971C73D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8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ED8F-4653-654E-A419-9FCF6EFE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E5132-D0AD-7D4B-B0CC-A8D27B84D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E743-38F7-994A-B530-B44506F7F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A8C5-77C4-4F42-9F3E-687F6769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DD4B-869D-3544-A1D0-86423AB1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89DD3-030B-3E4B-98B1-45E968D0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8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E42F4-9152-4C47-8AFD-D09BBC7A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AD121-BBC3-3248-B2C6-1DACB79EF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B5996-A319-0D4B-B959-8F098AFA2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C3BB3-6C1A-AA4D-BB18-4A84FA909E6F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9226B-6183-E941-AA04-0F5C40AB8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16216-6126-9741-8BE0-4F485A474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9E87-B29C-3B40-BCB6-D097D1D5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781D-9A56-974B-911D-B88294A5C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CB947-A99F-1842-BF35-57E5893F6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106D7-BFE6-8747-8F27-32EBC639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3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A811-EB32-C64A-A1B4-72BE0347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417D2-8588-A641-BA84-79A662CB2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331703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8EBF-F61F-3D4C-8FAC-BA243818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1ED5D-082B-A84F-91BD-0E8F590B8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319823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72B9-8E8F-5640-BB6A-DA2152F6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5D3A6-B5C4-244D-B053-7172F4AD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53621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BBF0-5507-D940-9A45-7A7E6350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62BF0-CE99-7946-B554-1CD106D9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190156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DC19A-E439-0C41-9155-E7732AD3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CCC8E-501D-194B-9ADB-2E824DD80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428983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9CDDD-BBCA-6C46-8FDD-CD13E7A3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A7B63-BCDC-8F48-B1A7-9C82E94A3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" y="0"/>
            <a:ext cx="12180232" cy="6858000"/>
          </a:xfrm>
        </p:spPr>
      </p:pic>
    </p:spTree>
    <p:extLst>
      <p:ext uri="{BB962C8B-B14F-4D97-AF65-F5344CB8AC3E}">
        <p14:creationId xmlns:p14="http://schemas.microsoft.com/office/powerpoint/2010/main" val="955069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5133-5FC1-534D-884D-FD8C23D8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5B642-52BD-B140-97B8-F62DC903B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60640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5406-10B5-A74D-ADC8-45D945B0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8C77F-AF30-7F4C-BA6A-DE406665E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3265075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D9E-9400-5C42-8B41-79B4BF19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6365E-2EEA-5843-97CA-0CFBE1FD4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311767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D26E-C389-3D44-8DF6-B4229560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D52F4C-8E61-1F4D-8E26-34AF2E104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" y="-1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279230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675F-AB7F-5742-A6E9-A82A5861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33EED-1708-4F4A-88EF-984D96ED3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431380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63A1-5495-6044-A8CE-BF963458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A47253-8068-6646-B15E-7912121C4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321785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9231-C5DC-134A-82EF-6C7ECAE0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BD4258-0B14-A944-BFA8-5DDCFFA43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18601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ED1B-5893-9842-8101-4305C448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64F64B-2623-CD48-87BA-93176826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379612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8C1D7-4463-0341-B3F8-F0C425E5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89C44-768E-5E4F-B6E4-7F2B1CE25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153259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16E0-BC67-1C44-881C-7B99F2A2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48BA5-4E1C-A145-9B2D-D86910746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41381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1992-EC01-4344-9D47-D40D3490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645E3-C992-1640-932A-2C45F717F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49552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BB54-5E89-984E-A0AC-6E0E8FF2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2D4A5-1A33-334A-A645-015DFA7AF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" y="-1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218292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E822-B4BE-844C-A96B-5FDE57C5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48491-4EA6-6F46-8D16-5B8AE2BA5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11888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ED04-065D-A647-9109-46C4F540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466CA-D125-D14B-8FCA-29CC8F526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343908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15BF-2C6F-5641-AAE4-6EC48CFB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FF0E9-D9B4-2241-AC43-FAF10245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" y="-1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356074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B989-0D64-1B46-8205-6612FF3A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C42EB-91C6-6140-B76B-13C2B5FF9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</p:spPr>
      </p:pic>
    </p:spTree>
    <p:extLst>
      <p:ext uri="{BB962C8B-B14F-4D97-AF65-F5344CB8AC3E}">
        <p14:creationId xmlns:p14="http://schemas.microsoft.com/office/powerpoint/2010/main" val="1677925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2026-05-21T12:36:59Z</dcterms:created>
  <dcterms:modified xsi:type="dcterms:W3CDTF">2026-05-21T12:48:00Z</dcterms:modified>
</cp:coreProperties>
</file>